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2"/>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060" r:id="rId171"/>
    <p:sldId id="1347" r:id="rId172"/>
    <p:sldId id="1061" r:id="rId173"/>
    <p:sldId id="1063" r:id="rId174"/>
    <p:sldId id="1064" r:id="rId175"/>
    <p:sldId id="1066" r:id="rId176"/>
    <p:sldId id="1067" r:id="rId177"/>
    <p:sldId id="1068" r:id="rId178"/>
    <p:sldId id="1069" r:id="rId179"/>
    <p:sldId id="1070" r:id="rId180"/>
    <p:sldId id="1449" r:id="rId181"/>
    <p:sldId id="1071" r:id="rId182"/>
    <p:sldId id="1072" r:id="rId183"/>
    <p:sldId id="1073" r:id="rId184"/>
    <p:sldId id="1074" r:id="rId185"/>
    <p:sldId id="1076" r:id="rId186"/>
    <p:sldId id="1077" r:id="rId187"/>
    <p:sldId id="1078" r:id="rId188"/>
    <p:sldId id="1079" r:id="rId189"/>
    <p:sldId id="1080" r:id="rId190"/>
    <p:sldId id="1081" r:id="rId191"/>
    <p:sldId id="1082" r:id="rId192"/>
    <p:sldId id="1083" r:id="rId193"/>
    <p:sldId id="1084" r:id="rId194"/>
    <p:sldId id="1085" r:id="rId195"/>
    <p:sldId id="1086" r:id="rId196"/>
    <p:sldId id="1089" r:id="rId197"/>
    <p:sldId id="1090" r:id="rId198"/>
    <p:sldId id="1091" r:id="rId199"/>
    <p:sldId id="1092" r:id="rId200"/>
    <p:sldId id="1093" r:id="rId201"/>
    <p:sldId id="1095" r:id="rId202"/>
    <p:sldId id="1096" r:id="rId203"/>
    <p:sldId id="1097" r:id="rId204"/>
    <p:sldId id="1428" r:id="rId205"/>
    <p:sldId id="1098" r:id="rId206"/>
    <p:sldId id="1099" r:id="rId207"/>
    <p:sldId id="1418" r:id="rId208"/>
    <p:sldId id="1102" r:id="rId209"/>
    <p:sldId id="1103" r:id="rId210"/>
    <p:sldId id="1104" r:id="rId211"/>
    <p:sldId id="1105" r:id="rId212"/>
    <p:sldId id="1419" r:id="rId213"/>
    <p:sldId id="1106" r:id="rId214"/>
    <p:sldId id="1107" r:id="rId215"/>
    <p:sldId id="1108" r:id="rId216"/>
    <p:sldId id="1109" r:id="rId217"/>
    <p:sldId id="1110" r:id="rId218"/>
    <p:sldId id="1111" r:id="rId219"/>
    <p:sldId id="1354" r:id="rId220"/>
    <p:sldId id="1429" r:id="rId221"/>
    <p:sldId id="1430" r:id="rId222"/>
    <p:sldId id="1113" r:id="rId223"/>
    <p:sldId id="1114" r:id="rId224"/>
    <p:sldId id="1115" r:id="rId225"/>
    <p:sldId id="1116" r:id="rId226"/>
    <p:sldId id="1117" r:id="rId227"/>
    <p:sldId id="1420" r:id="rId228"/>
    <p:sldId id="1119" r:id="rId229"/>
    <p:sldId id="1120" r:id="rId230"/>
    <p:sldId id="1124" r:id="rId231"/>
    <p:sldId id="1121" r:id="rId232"/>
    <p:sldId id="1122" r:id="rId233"/>
    <p:sldId id="1123" r:id="rId234"/>
    <p:sldId id="1006" r:id="rId235"/>
    <p:sldId id="1125" r:id="rId236"/>
    <p:sldId id="1126" r:id="rId237"/>
    <p:sldId id="1127" r:id="rId238"/>
    <p:sldId id="1128" r:id="rId239"/>
    <p:sldId id="1129" r:id="rId240"/>
    <p:sldId id="1130" r:id="rId241"/>
    <p:sldId id="1131" r:id="rId242"/>
    <p:sldId id="1132" r:id="rId243"/>
    <p:sldId id="1133" r:id="rId244"/>
    <p:sldId id="1134" r:id="rId245"/>
    <p:sldId id="1135" r:id="rId246"/>
    <p:sldId id="1297" r:id="rId247"/>
    <p:sldId id="1298" r:id="rId248"/>
    <p:sldId id="1301" r:id="rId249"/>
    <p:sldId id="1302" r:id="rId250"/>
    <p:sldId id="1303" r:id="rId251"/>
    <p:sldId id="1304" r:id="rId252"/>
    <p:sldId id="1305" r:id="rId253"/>
    <p:sldId id="1306" r:id="rId254"/>
    <p:sldId id="1307" r:id="rId255"/>
    <p:sldId id="1308" r:id="rId256"/>
    <p:sldId id="1359" r:id="rId257"/>
    <p:sldId id="1309" r:id="rId258"/>
    <p:sldId id="1310" r:id="rId259"/>
    <p:sldId id="1312" r:id="rId260"/>
    <p:sldId id="1313" r:id="rId261"/>
    <p:sldId id="1314" r:id="rId262"/>
    <p:sldId id="1360" r:id="rId263"/>
    <p:sldId id="1362" r:id="rId264"/>
    <p:sldId id="1363" r:id="rId265"/>
    <p:sldId id="1364" r:id="rId266"/>
    <p:sldId id="1361" r:id="rId267"/>
    <p:sldId id="1421" r:id="rId268"/>
    <p:sldId id="1450" r:id="rId269"/>
    <p:sldId id="1315" r:id="rId270"/>
    <p:sldId id="1365" r:id="rId271"/>
    <p:sldId id="1434" r:id="rId272"/>
    <p:sldId id="1316" r:id="rId273"/>
    <p:sldId id="1366" r:id="rId274"/>
    <p:sldId id="1435" r:id="rId275"/>
    <p:sldId id="1367" r:id="rId276"/>
    <p:sldId id="1436" r:id="rId277"/>
    <p:sldId id="1369" r:id="rId278"/>
    <p:sldId id="1451" r:id="rId279"/>
    <p:sldId id="1374" r:id="rId280"/>
    <p:sldId id="1375" r:id="rId281"/>
    <p:sldId id="1376" r:id="rId282"/>
    <p:sldId id="1377" r:id="rId283"/>
    <p:sldId id="1378" r:id="rId284"/>
    <p:sldId id="1379" r:id="rId285"/>
    <p:sldId id="1139" r:id="rId286"/>
    <p:sldId id="1140" r:id="rId287"/>
    <p:sldId id="1317" r:id="rId288"/>
    <p:sldId id="1141" r:id="rId289"/>
    <p:sldId id="1318" r:id="rId290"/>
    <p:sldId id="1320" r:id="rId291"/>
    <p:sldId id="1319" r:id="rId292"/>
    <p:sldId id="1438" r:id="rId293"/>
    <p:sldId id="1439" r:id="rId294"/>
    <p:sldId id="1321" r:id="rId295"/>
    <p:sldId id="1322" r:id="rId296"/>
    <p:sldId id="1323" r:id="rId297"/>
    <p:sldId id="1299" r:id="rId298"/>
    <p:sldId id="1143" r:id="rId299"/>
    <p:sldId id="1144" r:id="rId300"/>
    <p:sldId id="1145" r:id="rId301"/>
    <p:sldId id="1146" r:id="rId302"/>
    <p:sldId id="1147" r:id="rId303"/>
    <p:sldId id="1148" r:id="rId304"/>
    <p:sldId id="1149" r:id="rId305"/>
    <p:sldId id="1150" r:id="rId306"/>
    <p:sldId id="1151" r:id="rId307"/>
    <p:sldId id="1153" r:id="rId308"/>
    <p:sldId id="1154" r:id="rId309"/>
    <p:sldId id="1155" r:id="rId310"/>
    <p:sldId id="1156" r:id="rId311"/>
    <p:sldId id="1157" r:id="rId312"/>
    <p:sldId id="1158" r:id="rId313"/>
    <p:sldId id="1159" r:id="rId314"/>
    <p:sldId id="1160" r:id="rId315"/>
    <p:sldId id="1161" r:id="rId316"/>
    <p:sldId id="1162" r:id="rId317"/>
    <p:sldId id="1163" r:id="rId318"/>
    <p:sldId id="1164" r:id="rId319"/>
    <p:sldId id="1165" r:id="rId320"/>
    <p:sldId id="1167" r:id="rId321"/>
    <p:sldId id="1168" r:id="rId322"/>
    <p:sldId id="1169" r:id="rId323"/>
    <p:sldId id="1170" r:id="rId324"/>
    <p:sldId id="1171" r:id="rId325"/>
    <p:sldId id="1172" r:id="rId326"/>
    <p:sldId id="1173" r:id="rId327"/>
    <p:sldId id="1174" r:id="rId328"/>
    <p:sldId id="1008" r:id="rId329"/>
    <p:sldId id="1239" r:id="rId330"/>
    <p:sldId id="1240" r:id="rId331"/>
    <p:sldId id="1241" r:id="rId332"/>
    <p:sldId id="1242" r:id="rId333"/>
    <p:sldId id="1243" r:id="rId334"/>
    <p:sldId id="1244" r:id="rId335"/>
    <p:sldId id="1245" r:id="rId336"/>
    <p:sldId id="1246" r:id="rId337"/>
    <p:sldId id="1247" r:id="rId338"/>
    <p:sldId id="1248" r:id="rId339"/>
    <p:sldId id="1249" r:id="rId340"/>
    <p:sldId id="1384" r:id="rId341"/>
    <p:sldId id="1382" r:id="rId342"/>
    <p:sldId id="1383" r:id="rId343"/>
    <p:sldId id="1385" r:id="rId344"/>
    <p:sldId id="1386" r:id="rId345"/>
    <p:sldId id="1387" r:id="rId346"/>
    <p:sldId id="1388" r:id="rId347"/>
    <p:sldId id="1389" r:id="rId348"/>
    <p:sldId id="1390" r:id="rId349"/>
    <p:sldId id="1391" r:id="rId350"/>
    <p:sldId id="1392" r:id="rId351"/>
    <p:sldId id="1393" r:id="rId352"/>
    <p:sldId id="1250" r:id="rId353"/>
    <p:sldId id="1251" r:id="rId354"/>
    <p:sldId id="1252" r:id="rId355"/>
    <p:sldId id="1253" r:id="rId356"/>
    <p:sldId id="1255" r:id="rId357"/>
    <p:sldId id="1394" r:id="rId358"/>
    <p:sldId id="1259" r:id="rId359"/>
    <p:sldId id="1260" r:id="rId360"/>
    <p:sldId id="1261" r:id="rId361"/>
    <p:sldId id="1262" r:id="rId362"/>
    <p:sldId id="1263" r:id="rId363"/>
    <p:sldId id="1264" r:id="rId364"/>
    <p:sldId id="1265" r:id="rId365"/>
    <p:sldId id="1395" r:id="rId366"/>
    <p:sldId id="1266" r:id="rId367"/>
    <p:sldId id="1267" r:id="rId368"/>
    <p:sldId id="1396" r:id="rId369"/>
    <p:sldId id="1397" r:id="rId370"/>
    <p:sldId id="1399" r:id="rId371"/>
    <p:sldId id="1400" r:id="rId372"/>
    <p:sldId id="1398" r:id="rId373"/>
    <p:sldId id="1401" r:id="rId374"/>
    <p:sldId id="1268" r:id="rId375"/>
    <p:sldId id="1269" r:id="rId376"/>
    <p:sldId id="1271" r:id="rId377"/>
    <p:sldId id="1272" r:id="rId378"/>
    <p:sldId id="1273" r:id="rId379"/>
    <p:sldId id="1274" r:id="rId380"/>
    <p:sldId id="1275" r:id="rId381"/>
    <p:sldId id="1276" r:id="rId382"/>
    <p:sldId id="1277" r:id="rId383"/>
    <p:sldId id="1278" r:id="rId384"/>
    <p:sldId id="1279" r:id="rId385"/>
    <p:sldId id="1280" r:id="rId386"/>
    <p:sldId id="1283" r:id="rId387"/>
    <p:sldId id="1284" r:id="rId388"/>
    <p:sldId id="1286" r:id="rId389"/>
    <p:sldId id="1287" r:id="rId390"/>
    <p:sldId id="1288" r:id="rId391"/>
  </p:sldIdLst>
  <p:sldSz cx="9906000" cy="6858000" type="A4"/>
  <p:notesSz cx="9928225" cy="6797675"/>
  <p:embeddedFontLst>
    <p:embeddedFont>
      <p:font typeface="Bradley Hand ITC" panose="03070402050302030203" pitchFamily="66" charset="0"/>
      <p:regular r:id="rId393"/>
    </p:embeddedFont>
    <p:embeddedFont>
      <p:font typeface="Calibri" panose="020F0502020204030204" pitchFamily="34" charset="0"/>
      <p:regular r:id="rId394"/>
      <p:bold r:id="rId395"/>
      <p:italic r:id="rId396"/>
      <p:boldItalic r:id="rId397"/>
    </p:embeddedFont>
    <p:embeddedFont>
      <p:font typeface="Calibri Light" panose="020F0302020204030204" pitchFamily="34" charset="0"/>
      <p:regular r:id="rId398"/>
      <p:italic r:id="rId399"/>
    </p:embeddedFont>
    <p:embeddedFont>
      <p:font typeface="Cambria Math" panose="02040503050406030204" pitchFamily="18" charset="0"/>
      <p:regular r:id="rId400"/>
    </p:embeddedFont>
    <p:embeddedFont>
      <p:font typeface="Candara" panose="020E0502030303020204" pitchFamily="34" charset="0"/>
      <p:regular r:id="rId401"/>
      <p:bold r:id="rId402"/>
      <p:italic r:id="rId403"/>
      <p:boldItalic r:id="rId404"/>
    </p:embeddedFont>
    <p:embeddedFont>
      <p:font typeface="Consolas" panose="020B0609020204030204" pitchFamily="49" charset="0"/>
      <p:regular r:id="rId405"/>
      <p:bold r:id="rId406"/>
      <p:italic r:id="rId407"/>
      <p:boldItalic r:id="rId408"/>
    </p:embeddedFont>
    <p:embeddedFont>
      <p:font typeface="LG스마트체2.0 Regular" panose="020B0600000101010101" pitchFamily="50" charset="-127"/>
      <p:regular r:id="rId409"/>
    </p:embeddedFont>
    <p:embeddedFont>
      <p:font typeface="고도 B" panose="02000503000000020004" pitchFamily="2" charset="-127"/>
      <p:regular r:id="rId410"/>
    </p:embeddedFont>
    <p:embeddedFont>
      <p:font typeface="고도 M" panose="02000503000000020004" pitchFamily="2" charset="-127"/>
      <p:regular r:id="rId411"/>
    </p:embeddedFont>
    <p:embeddedFont>
      <p:font typeface="나눔스퀘어 ExtraBold" panose="020B0600000101010101" pitchFamily="50" charset="-127"/>
      <p:bold r:id="rId412"/>
    </p:embeddedFont>
    <p:embeddedFont>
      <p:font typeface="맑은 고딕" panose="020B0503020000020004" pitchFamily="50" charset="-127"/>
      <p:regular r:id="rId413"/>
      <p:bold r:id="rId414"/>
    </p:embeddedFont>
    <p:embeddedFont>
      <p:font typeface="맑은 고딕" panose="020B0503020000020004" pitchFamily="50" charset="-127"/>
      <p:regular r:id="rId413"/>
      <p:bold r:id="rId4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78" d="100"/>
          <a:sy n="178" d="100"/>
        </p:scale>
        <p:origin x="1400" y="104"/>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0.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1.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7.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2.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presProps" Target="pres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2.fntdata"/><Relationship Id="rId408" Type="http://schemas.openxmlformats.org/officeDocument/2006/relationships/font" Target="fonts/font16.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3.fntdata"/><Relationship Id="rId409"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8.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9.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20.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1.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3.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viewProps" Target="view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fntdata"/><Relationship Id="rId407" Type="http://schemas.openxmlformats.org/officeDocument/2006/relationships/font" Target="fonts/font15.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5/27/2022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5/27/2022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1.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10.png"/><Relationship Id="rId5" Type="http://schemas.openxmlformats.org/officeDocument/2006/relationships/image" Target="../media/image238.png"/><Relationship Id="rId10" Type="http://schemas.openxmlformats.org/officeDocument/2006/relationships/image" Target="../media/image2400.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5.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7.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9.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1.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2.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3.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4.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5.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6.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7.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7.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2.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4.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5.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6.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6.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7.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7.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9.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22.jpe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6.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522.jpe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5.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1.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4.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2.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3.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0.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5.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3.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7.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8.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5.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9.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1.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8.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2.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9.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3.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0.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4.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2.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6.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3.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7.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4.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6.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1.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8.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2.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9.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3.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4.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5.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4.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0.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2.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5.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10.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316596" y="3212976"/>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5112"/>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3891" y="146832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612739" y="1577488"/>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19500" y="1990927"/>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92420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728169"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069744"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21117" y="299027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17555" y="3024623"/>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3638" y="347832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24098" y="3446484"/>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a:rPr lang="en-US" altLang="ko-KR" sz="1708" i="1">
                                    <a:latin typeface="Cambria Math" panose="02040503050406030204" pitchFamily="18" charset="0"/>
                                  </a:rPr>
                                  <m:t>2</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65642" y="3434425"/>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65642" y="3434425"/>
                <a:ext cx="8607669" cy="2467535"/>
              </a:xfrm>
              <a:prstGeom prst="rect">
                <a:avLst/>
              </a:prstGeom>
              <a:blipFill>
                <a:blip r:embed="rId4"/>
                <a:stretch>
                  <a:fillRect l="-496" t="-741" b="-27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7692615" y="5467278"/>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7720842" y="5894879"/>
            <a:ext cx="2733441"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3</m:t>
                      </m:r>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2</m:t>
                      </m:r>
                      <m:r>
                        <a:rPr lang="en-US" altLang="ko-KR" i="1">
                          <a:latin typeface="Cambria Math" panose="02040503050406030204" pitchFamily="18" charset="0"/>
                        </a:rPr>
                        <m:t>,</m:t>
                      </m:r>
                      <m:r>
                        <a:rPr lang="en-US" altLang="ko-KR" i="1">
                          <a:latin typeface="Cambria Math" panose="02040503050406030204" pitchFamily="18" charset="0"/>
                        </a:rPr>
                        <m:t>1</m:t>
                      </m:r>
                      <m:r>
                        <a:rPr lang="en-US" altLang="ko-KR" i="1">
                          <a:latin typeface="Cambria Math" panose="02040503050406030204" pitchFamily="18" charset="0"/>
                        </a:rPr>
                        <m:t>)</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5997116" y="3888332"/>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797837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8194402"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8410426"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8626450"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8842474"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905849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798061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8196634"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8412658"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8628682"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8844706"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906073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797927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8195294"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8411318"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8627342"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8843366"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905939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797793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8193954"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8409978"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8626002"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8842026"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905805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797659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8192614"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8408638"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8624662"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8840686"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905671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02994"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53321"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69143" y="3096800"/>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086349" y="1553278"/>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097991" y="314049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1714" y="473901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309484" y="2981040"/>
            <a:ext cx="1867819" cy="2062103"/>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925108" y="3212976"/>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450497" y="3137502"/>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066678"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595892"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067348"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596562"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3FBF4A94-BFE5-1B8A-3BAC-6337C0B54D4C}"/>
              </a:ext>
            </a:extLst>
          </p:cNvPr>
          <p:cNvSpPr/>
          <p:nvPr/>
        </p:nvSpPr>
        <p:spPr>
          <a:xfrm>
            <a:off x="4844988" y="310875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896855D-AB83-818B-0D2E-76D096605DAF}"/>
              </a:ext>
            </a:extLst>
          </p:cNvPr>
          <p:cNvSpPr/>
          <p:nvPr/>
        </p:nvSpPr>
        <p:spPr>
          <a:xfrm>
            <a:off x="4896560" y="315644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17203EAC-E4E1-7298-D89F-EB16210DD753}"/>
              </a:ext>
            </a:extLst>
          </p:cNvPr>
          <p:cNvSpPr/>
          <p:nvPr/>
        </p:nvSpPr>
        <p:spPr>
          <a:xfrm>
            <a:off x="4950751"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C8FCDA2-5B93-69C9-FA2B-7D736CD580D3}"/>
              </a:ext>
            </a:extLst>
          </p:cNvPr>
          <p:cNvSpPr/>
          <p:nvPr/>
        </p:nvSpPr>
        <p:spPr>
          <a:xfrm>
            <a:off x="5365759"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p:nvPr/>
        </p:nvCxnSpPr>
        <p:spPr>
          <a:xfrm>
            <a:off x="3800872" y="1880828"/>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224D764-6140-2E3C-B3D4-079683E23889}"/>
              </a:ext>
            </a:extLst>
          </p:cNvPr>
          <p:cNvSpPr/>
          <p:nvPr/>
        </p:nvSpPr>
        <p:spPr>
          <a:xfrm>
            <a:off x="4896560" y="367353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1675CE8-0554-40C1-D993-02250A2BCC84}"/>
              </a:ext>
            </a:extLst>
          </p:cNvPr>
          <p:cNvSpPr/>
          <p:nvPr/>
        </p:nvSpPr>
        <p:spPr>
          <a:xfrm>
            <a:off x="4950751"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40244BA-7D6F-7D7F-CA84-3C41EF061E35}"/>
              </a:ext>
            </a:extLst>
          </p:cNvPr>
          <p:cNvSpPr/>
          <p:nvPr/>
        </p:nvSpPr>
        <p:spPr>
          <a:xfrm>
            <a:off x="5365759"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5E58E30-25A2-B150-57B9-59518B648A01}"/>
              </a:ext>
            </a:extLst>
          </p:cNvPr>
          <p:cNvSpPr/>
          <p:nvPr/>
        </p:nvSpPr>
        <p:spPr>
          <a:xfrm>
            <a:off x="4844988" y="423209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074B75F-2B32-B7AB-5C7F-DC51333F6E8E}"/>
              </a:ext>
            </a:extLst>
          </p:cNvPr>
          <p:cNvSpPr/>
          <p:nvPr/>
        </p:nvSpPr>
        <p:spPr>
          <a:xfrm>
            <a:off x="4896560" y="427978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12904B-F1D2-4E0F-6D3A-969C8D8DD27D}"/>
              </a:ext>
            </a:extLst>
          </p:cNvPr>
          <p:cNvSpPr/>
          <p:nvPr/>
        </p:nvSpPr>
        <p:spPr>
          <a:xfrm>
            <a:off x="4950751"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4F9F40-59E0-6C2E-E446-48D9C42960AE}"/>
              </a:ext>
            </a:extLst>
          </p:cNvPr>
          <p:cNvSpPr/>
          <p:nvPr/>
        </p:nvSpPr>
        <p:spPr>
          <a:xfrm>
            <a:off x="5365759"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5A1177E-E7B2-FFAC-3DF8-0C53F52EC947}"/>
              </a:ext>
            </a:extLst>
          </p:cNvPr>
          <p:cNvSpPr/>
          <p:nvPr/>
        </p:nvSpPr>
        <p:spPr>
          <a:xfrm>
            <a:off x="4896560" y="479687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9FAE189-1EDB-3EC4-F7A8-CD96740CCE03}"/>
              </a:ext>
            </a:extLst>
          </p:cNvPr>
          <p:cNvSpPr/>
          <p:nvPr/>
        </p:nvSpPr>
        <p:spPr>
          <a:xfrm>
            <a:off x="4950751"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301450B-64BA-9036-3656-F179444AA1C7}"/>
              </a:ext>
            </a:extLst>
          </p:cNvPr>
          <p:cNvSpPr/>
          <p:nvPr/>
        </p:nvSpPr>
        <p:spPr>
          <a:xfrm>
            <a:off x="5365759"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22504" y="442629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676695"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091703"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22504" y="494338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676695"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091703"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0F8C3A47-B18B-A896-3D91-8418551C8686}"/>
              </a:ext>
            </a:extLst>
          </p:cNvPr>
          <p:cNvSpPr/>
          <p:nvPr/>
        </p:nvSpPr>
        <p:spPr>
          <a:xfrm>
            <a:off x="4263283" y="3714234"/>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268924" y="2132856"/>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2AFF02AC-1F56-EC87-44EA-DA868AEE4C66}"/>
              </a:ext>
            </a:extLst>
          </p:cNvPr>
          <p:cNvSpPr/>
          <p:nvPr/>
        </p:nvSpPr>
        <p:spPr>
          <a:xfrm>
            <a:off x="4307240" y="3757984"/>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FD26413-76C8-3382-5996-47EA19AE89B2}"/>
              </a:ext>
            </a:extLst>
          </p:cNvPr>
          <p:cNvSpPr/>
          <p:nvPr/>
        </p:nvSpPr>
        <p:spPr>
          <a:xfrm>
            <a:off x="4350990"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EC653AD-6C91-D223-9354-9B86C0F93298}"/>
              </a:ext>
            </a:extLst>
          </p:cNvPr>
          <p:cNvSpPr/>
          <p:nvPr/>
        </p:nvSpPr>
        <p:spPr>
          <a:xfrm>
            <a:off x="4394739"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A8C2AAA-929A-DD27-B919-34384829E476}"/>
              </a:ext>
            </a:extLst>
          </p:cNvPr>
          <p:cNvSpPr/>
          <p:nvPr/>
        </p:nvSpPr>
        <p:spPr>
          <a:xfrm>
            <a:off x="4798528"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EE72F7AB-20ED-B4F4-1EF5-D29799B0706F}"/>
              </a:ext>
            </a:extLst>
          </p:cNvPr>
          <p:cNvSpPr/>
          <p:nvPr/>
        </p:nvSpPr>
        <p:spPr>
          <a:xfrm>
            <a:off x="4842277"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FF6E140-D6F0-69BE-B393-7557715512B8}"/>
              </a:ext>
            </a:extLst>
          </p:cNvPr>
          <p:cNvSpPr/>
          <p:nvPr/>
        </p:nvSpPr>
        <p:spPr>
          <a:xfrm>
            <a:off x="4307240" y="4291422"/>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8F841D2-63FE-5843-0C87-43FF7C5CBB8D}"/>
              </a:ext>
            </a:extLst>
          </p:cNvPr>
          <p:cNvSpPr/>
          <p:nvPr/>
        </p:nvSpPr>
        <p:spPr>
          <a:xfrm>
            <a:off x="4350990"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83AB421-E22A-6D75-5A13-9A17132DE29F}"/>
              </a:ext>
            </a:extLst>
          </p:cNvPr>
          <p:cNvSpPr/>
          <p:nvPr/>
        </p:nvSpPr>
        <p:spPr>
          <a:xfrm>
            <a:off x="4394739"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45BD23D-4A36-BFE1-B92C-2C3E40BB35C9}"/>
              </a:ext>
            </a:extLst>
          </p:cNvPr>
          <p:cNvSpPr/>
          <p:nvPr/>
        </p:nvSpPr>
        <p:spPr>
          <a:xfrm>
            <a:off x="4798528"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BA98D8F-A01A-6A07-EF72-A7C6191D44F0}"/>
              </a:ext>
            </a:extLst>
          </p:cNvPr>
          <p:cNvSpPr/>
          <p:nvPr/>
        </p:nvSpPr>
        <p:spPr>
          <a:xfrm>
            <a:off x="4842277"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BA77D9E-0F61-86C0-11F9-F555459B3CC5}"/>
              </a:ext>
            </a:extLst>
          </p:cNvPr>
          <p:cNvSpPr/>
          <p:nvPr/>
        </p:nvSpPr>
        <p:spPr>
          <a:xfrm>
            <a:off x="4263283" y="4878529"/>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4DC1899-E6C9-FD0B-E41E-7698A70ED042}"/>
              </a:ext>
            </a:extLst>
          </p:cNvPr>
          <p:cNvSpPr/>
          <p:nvPr/>
        </p:nvSpPr>
        <p:spPr>
          <a:xfrm>
            <a:off x="4307240" y="4922279"/>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6E5194E-A78C-4404-1B15-F8EBB8527829}"/>
              </a:ext>
            </a:extLst>
          </p:cNvPr>
          <p:cNvSpPr/>
          <p:nvPr/>
        </p:nvSpPr>
        <p:spPr>
          <a:xfrm>
            <a:off x="4350990"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E58C3E0-C25C-D157-7605-9F033930DF0B}"/>
              </a:ext>
            </a:extLst>
          </p:cNvPr>
          <p:cNvSpPr/>
          <p:nvPr/>
        </p:nvSpPr>
        <p:spPr>
          <a:xfrm>
            <a:off x="4394739"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108F75C-44FC-E339-59F5-068517DE6EA5}"/>
              </a:ext>
            </a:extLst>
          </p:cNvPr>
          <p:cNvSpPr/>
          <p:nvPr/>
        </p:nvSpPr>
        <p:spPr>
          <a:xfrm>
            <a:off x="4798528"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ADEB87-E1F9-156F-E3F5-491F590D3CF1}"/>
              </a:ext>
            </a:extLst>
          </p:cNvPr>
          <p:cNvSpPr/>
          <p:nvPr/>
        </p:nvSpPr>
        <p:spPr>
          <a:xfrm>
            <a:off x="4842277"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8714C05C-A8D1-1571-1B5D-4FE5C9462555}"/>
              </a:ext>
            </a:extLst>
          </p:cNvPr>
          <p:cNvSpPr/>
          <p:nvPr/>
        </p:nvSpPr>
        <p:spPr>
          <a:xfrm>
            <a:off x="4307240" y="5455717"/>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04560C9-D0DD-03D7-1C31-934358A99CCB}"/>
              </a:ext>
            </a:extLst>
          </p:cNvPr>
          <p:cNvSpPr/>
          <p:nvPr/>
        </p:nvSpPr>
        <p:spPr>
          <a:xfrm>
            <a:off x="4350990"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056381B-AFA3-EC52-50AC-57DD16BBA66B}"/>
              </a:ext>
            </a:extLst>
          </p:cNvPr>
          <p:cNvSpPr/>
          <p:nvPr/>
        </p:nvSpPr>
        <p:spPr>
          <a:xfrm>
            <a:off x="4394739"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A13F0A50-821F-DEF4-D36E-D478D2DE5F8A}"/>
              </a:ext>
            </a:extLst>
          </p:cNvPr>
          <p:cNvSpPr/>
          <p:nvPr/>
        </p:nvSpPr>
        <p:spPr>
          <a:xfrm>
            <a:off x="4798528"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DF5B785-E3F2-A88F-50E2-C36975532AD5}"/>
              </a:ext>
            </a:extLst>
          </p:cNvPr>
          <p:cNvSpPr/>
          <p:nvPr/>
        </p:nvSpPr>
        <p:spPr>
          <a:xfrm>
            <a:off x="4842277"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4FDDE449-C961-9A1D-2185-0421F2B68E0F}"/>
              </a:ext>
            </a:extLst>
          </p:cNvPr>
          <p:cNvSpPr/>
          <p:nvPr/>
        </p:nvSpPr>
        <p:spPr>
          <a:xfrm>
            <a:off x="3261324" y="3562727"/>
            <a:ext cx="1521480" cy="172313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C7F076-9349-714F-A907-0ACDE085F16F}"/>
              </a:ext>
            </a:extLst>
          </p:cNvPr>
          <p:cNvSpPr/>
          <p:nvPr/>
        </p:nvSpPr>
        <p:spPr>
          <a:xfrm>
            <a:off x="3299427" y="3609354"/>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27EB8C1-14B4-7CB8-F071-1790B6578337}"/>
              </a:ext>
            </a:extLst>
          </p:cNvPr>
          <p:cNvSpPr/>
          <p:nvPr/>
        </p:nvSpPr>
        <p:spPr>
          <a:xfrm>
            <a:off x="3346054"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132856"/>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50B6142-3620-15F5-BD7A-0E4A36F1AD5E}"/>
              </a:ext>
            </a:extLst>
          </p:cNvPr>
          <p:cNvSpPr/>
          <p:nvPr/>
        </p:nvSpPr>
        <p:spPr>
          <a:xfrm>
            <a:off x="3392680"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3E20D1B-E0F6-7976-E08F-7927C4D557C8}"/>
              </a:ext>
            </a:extLst>
          </p:cNvPr>
          <p:cNvSpPr/>
          <p:nvPr/>
        </p:nvSpPr>
        <p:spPr>
          <a:xfrm>
            <a:off x="3800872"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2EF512F-B9A5-4193-A6A4-78EA9A056176}"/>
              </a:ext>
            </a:extLst>
          </p:cNvPr>
          <p:cNvSpPr/>
          <p:nvPr/>
        </p:nvSpPr>
        <p:spPr>
          <a:xfrm>
            <a:off x="3847498"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85D9AC3-D425-7F50-175A-0EDBA13C2B16}"/>
              </a:ext>
            </a:extLst>
          </p:cNvPr>
          <p:cNvSpPr/>
          <p:nvPr/>
        </p:nvSpPr>
        <p:spPr>
          <a:xfrm>
            <a:off x="4255690"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172BB9-820C-DCF4-B6BF-427E6FC2104C}"/>
              </a:ext>
            </a:extLst>
          </p:cNvPr>
          <p:cNvSpPr/>
          <p:nvPr/>
        </p:nvSpPr>
        <p:spPr>
          <a:xfrm>
            <a:off x="4302316"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1B6A156-2318-9E9D-B514-6326FCD69216}"/>
              </a:ext>
            </a:extLst>
          </p:cNvPr>
          <p:cNvSpPr/>
          <p:nvPr/>
        </p:nvSpPr>
        <p:spPr>
          <a:xfrm>
            <a:off x="3299427" y="4154133"/>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1145C14-9DAD-9996-D916-38747EC25F17}"/>
              </a:ext>
            </a:extLst>
          </p:cNvPr>
          <p:cNvSpPr/>
          <p:nvPr/>
        </p:nvSpPr>
        <p:spPr>
          <a:xfrm>
            <a:off x="3346054"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E27C996-2944-10E3-D034-87391EF13607}"/>
              </a:ext>
            </a:extLst>
          </p:cNvPr>
          <p:cNvSpPr/>
          <p:nvPr/>
        </p:nvSpPr>
        <p:spPr>
          <a:xfrm>
            <a:off x="3392680"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F9BAD48E-054C-4E32-67AB-D5644953F74E}"/>
              </a:ext>
            </a:extLst>
          </p:cNvPr>
          <p:cNvSpPr/>
          <p:nvPr/>
        </p:nvSpPr>
        <p:spPr>
          <a:xfrm>
            <a:off x="3800872"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700A6C8-4B50-1BFA-8ECD-53B6CC256631}"/>
              </a:ext>
            </a:extLst>
          </p:cNvPr>
          <p:cNvSpPr/>
          <p:nvPr/>
        </p:nvSpPr>
        <p:spPr>
          <a:xfrm>
            <a:off x="3847498"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6C63AF5-F225-A7AA-591C-C5DBDD8A34F0}"/>
              </a:ext>
            </a:extLst>
          </p:cNvPr>
          <p:cNvSpPr/>
          <p:nvPr/>
        </p:nvSpPr>
        <p:spPr>
          <a:xfrm>
            <a:off x="4255690"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D2A2D08-719D-96AB-601D-F6EBFB22AC2F}"/>
              </a:ext>
            </a:extLst>
          </p:cNvPr>
          <p:cNvSpPr/>
          <p:nvPr/>
        </p:nvSpPr>
        <p:spPr>
          <a:xfrm>
            <a:off x="4302316"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A42229D-8389-0931-88ED-A373546751FC}"/>
              </a:ext>
            </a:extLst>
          </p:cNvPr>
          <p:cNvSpPr/>
          <p:nvPr/>
        </p:nvSpPr>
        <p:spPr>
          <a:xfrm>
            <a:off x="3300240" y="4701349"/>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24A463B-E208-8165-2AD2-1414B16E8F19}"/>
              </a:ext>
            </a:extLst>
          </p:cNvPr>
          <p:cNvSpPr/>
          <p:nvPr/>
        </p:nvSpPr>
        <p:spPr>
          <a:xfrm>
            <a:off x="3346867"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5920485-A068-8F41-FD4A-0A06F3764A2D}"/>
              </a:ext>
            </a:extLst>
          </p:cNvPr>
          <p:cNvSpPr/>
          <p:nvPr/>
        </p:nvSpPr>
        <p:spPr>
          <a:xfrm>
            <a:off x="3393493"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5C8ACCE-304A-108D-3DB7-8C74C6B27159}"/>
              </a:ext>
            </a:extLst>
          </p:cNvPr>
          <p:cNvSpPr/>
          <p:nvPr/>
        </p:nvSpPr>
        <p:spPr>
          <a:xfrm>
            <a:off x="3801685"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3474CD0-B50D-D6B4-410E-20CA03A09A9E}"/>
              </a:ext>
            </a:extLst>
          </p:cNvPr>
          <p:cNvSpPr/>
          <p:nvPr/>
        </p:nvSpPr>
        <p:spPr>
          <a:xfrm>
            <a:off x="3848311"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32F7EF3-0C66-9796-2052-FF98B8C83BF2}"/>
              </a:ext>
            </a:extLst>
          </p:cNvPr>
          <p:cNvSpPr/>
          <p:nvPr/>
        </p:nvSpPr>
        <p:spPr>
          <a:xfrm>
            <a:off x="4256503"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040E02A-D42D-1810-4248-DFAD369BBD73}"/>
              </a:ext>
            </a:extLst>
          </p:cNvPr>
          <p:cNvSpPr/>
          <p:nvPr/>
        </p:nvSpPr>
        <p:spPr>
          <a:xfrm>
            <a:off x="4303129"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9747" y="3154763"/>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7506" y="3148396"/>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EE02B536-8349-72B0-C916-785B4285254D}"/>
              </a:ext>
            </a:extLst>
          </p:cNvPr>
          <p:cNvSpPr/>
          <p:nvPr/>
        </p:nvSpPr>
        <p:spPr>
          <a:xfrm>
            <a:off x="4546737" y="219251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95611A4-187A-A178-C6B4-8C8C53BAD8E9}"/>
              </a:ext>
            </a:extLst>
          </p:cNvPr>
          <p:cNvSpPr/>
          <p:nvPr/>
        </p:nvSpPr>
        <p:spPr>
          <a:xfrm>
            <a:off x="4589599" y="223067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8DFDB32-1A03-2CDA-C6A9-178D8C12A3D1}"/>
              </a:ext>
            </a:extLst>
          </p:cNvPr>
          <p:cNvSpPr/>
          <p:nvPr/>
        </p:nvSpPr>
        <p:spPr>
          <a:xfrm>
            <a:off x="4630518" y="226769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5133020"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C36951E-B618-FC13-E7E2-C3CD3592514C}"/>
              </a:ext>
            </a:extLst>
          </p:cNvPr>
          <p:cNvSpPr/>
          <p:nvPr/>
        </p:nvSpPr>
        <p:spPr>
          <a:xfrm>
            <a:off x="4678580"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9988825-C392-F3E4-5E08-283D80B3F754}"/>
              </a:ext>
            </a:extLst>
          </p:cNvPr>
          <p:cNvSpPr/>
          <p:nvPr/>
        </p:nvSpPr>
        <p:spPr>
          <a:xfrm>
            <a:off x="5034937"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2262A71-9C6B-94DA-1A73-4E5D3A17C7B5}"/>
              </a:ext>
            </a:extLst>
          </p:cNvPr>
          <p:cNvSpPr/>
          <p:nvPr/>
        </p:nvSpPr>
        <p:spPr>
          <a:xfrm>
            <a:off x="5391294"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DC96ABF-795B-43FD-F79A-72E7BB6C9846}"/>
              </a:ext>
            </a:extLst>
          </p:cNvPr>
          <p:cNvSpPr/>
          <p:nvPr/>
        </p:nvSpPr>
        <p:spPr>
          <a:xfrm>
            <a:off x="4589599" y="27410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E737860-3A45-566C-B6F8-DBF3BB5E1FEB}"/>
              </a:ext>
            </a:extLst>
          </p:cNvPr>
          <p:cNvSpPr/>
          <p:nvPr/>
        </p:nvSpPr>
        <p:spPr>
          <a:xfrm>
            <a:off x="4630518" y="27781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58A90DE9-8864-A4CC-23B5-80EF9DB82EF4}"/>
              </a:ext>
            </a:extLst>
          </p:cNvPr>
          <p:cNvSpPr/>
          <p:nvPr/>
        </p:nvSpPr>
        <p:spPr>
          <a:xfrm>
            <a:off x="4678580"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A2B4B69-734C-5E33-9E62-ADC3357579E6}"/>
              </a:ext>
            </a:extLst>
          </p:cNvPr>
          <p:cNvSpPr/>
          <p:nvPr/>
        </p:nvSpPr>
        <p:spPr>
          <a:xfrm>
            <a:off x="5034937"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6719E5E-CB0A-D8BB-A80C-5C1EC0A6B79D}"/>
              </a:ext>
            </a:extLst>
          </p:cNvPr>
          <p:cNvSpPr/>
          <p:nvPr/>
        </p:nvSpPr>
        <p:spPr>
          <a:xfrm>
            <a:off x="5391294"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1A882D8-AB91-E457-B3CE-BCBF32A202BA}"/>
              </a:ext>
            </a:extLst>
          </p:cNvPr>
          <p:cNvSpPr/>
          <p:nvPr/>
        </p:nvSpPr>
        <p:spPr>
          <a:xfrm>
            <a:off x="4545559" y="3294728"/>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6626530-EBB1-EA2A-4EEF-6BBAC67E1C5C}"/>
              </a:ext>
            </a:extLst>
          </p:cNvPr>
          <p:cNvSpPr/>
          <p:nvPr/>
        </p:nvSpPr>
        <p:spPr>
          <a:xfrm>
            <a:off x="4588421" y="33328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D2D6D2B-9918-206B-3CB5-5C80FD03EACF}"/>
              </a:ext>
            </a:extLst>
          </p:cNvPr>
          <p:cNvSpPr/>
          <p:nvPr/>
        </p:nvSpPr>
        <p:spPr>
          <a:xfrm>
            <a:off x="4629340" y="33699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6A3F279-2CED-98FB-A184-19636AAA24B3}"/>
              </a:ext>
            </a:extLst>
          </p:cNvPr>
          <p:cNvSpPr/>
          <p:nvPr/>
        </p:nvSpPr>
        <p:spPr>
          <a:xfrm>
            <a:off x="4677402"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057CAF6-367A-DACA-F2C8-3D1C2D059920}"/>
              </a:ext>
            </a:extLst>
          </p:cNvPr>
          <p:cNvSpPr/>
          <p:nvPr/>
        </p:nvSpPr>
        <p:spPr>
          <a:xfrm>
            <a:off x="5033759"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A042CCE-6FF5-C041-557A-0F04C9651AC5}"/>
              </a:ext>
            </a:extLst>
          </p:cNvPr>
          <p:cNvSpPr/>
          <p:nvPr/>
        </p:nvSpPr>
        <p:spPr>
          <a:xfrm>
            <a:off x="5390116"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48D21A-29D9-5291-F758-737E6822F168}"/>
              </a:ext>
            </a:extLst>
          </p:cNvPr>
          <p:cNvSpPr/>
          <p:nvPr/>
        </p:nvSpPr>
        <p:spPr>
          <a:xfrm>
            <a:off x="4588421" y="3843306"/>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9355EFB-F3A3-E22B-88A3-4C54F453B3C9}"/>
              </a:ext>
            </a:extLst>
          </p:cNvPr>
          <p:cNvSpPr/>
          <p:nvPr/>
        </p:nvSpPr>
        <p:spPr>
          <a:xfrm>
            <a:off x="4629340" y="3880335"/>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F7E9F74-62C5-FEDF-70A0-173ABCE60CDC}"/>
              </a:ext>
            </a:extLst>
          </p:cNvPr>
          <p:cNvSpPr/>
          <p:nvPr/>
        </p:nvSpPr>
        <p:spPr>
          <a:xfrm>
            <a:off x="4677402"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1F04F1F-8228-0787-EA98-AF5C54A4321A}"/>
              </a:ext>
            </a:extLst>
          </p:cNvPr>
          <p:cNvSpPr/>
          <p:nvPr/>
        </p:nvSpPr>
        <p:spPr>
          <a:xfrm>
            <a:off x="5033759"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FE46B65-6736-370F-11C1-40E77C494DBB}"/>
              </a:ext>
            </a:extLst>
          </p:cNvPr>
          <p:cNvSpPr/>
          <p:nvPr/>
        </p:nvSpPr>
        <p:spPr>
          <a:xfrm>
            <a:off x="5390116"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86336"/>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67731"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06871"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528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8956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195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1946"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622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1861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06871"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528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8956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195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1946"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622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1861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3888" y="2529201"/>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373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m:t>
                          </m:r>
                          <m:r>
                            <a:rPr lang="en-US" altLang="ko-KR" sz="1139" i="1">
                              <a:latin typeface="Cambria Math" panose="02040503050406030204" pitchFamily="18" charset="0"/>
                            </a:rPr>
                            <m:t>+</m:t>
                          </m:r>
                          <m:r>
                            <a:rPr lang="en-US" altLang="ko-KR" sz="1139" i="1">
                              <a:latin typeface="Cambria Math" panose="02040503050406030204" pitchFamily="18" charset="0"/>
                            </a:rPr>
                            <m:t>2</m:t>
                          </m:r>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m:t>
                          </m:r>
                          <m:r>
                            <a:rPr lang="en-US" altLang="ko-KR" sz="1139" i="1">
                              <a:latin typeface="Cambria Math" panose="02040503050406030204" pitchFamily="18" charset="0"/>
                            </a:rPr>
                            <m:t>+</m:t>
                          </m:r>
                          <m:r>
                            <a:rPr lang="en-US" altLang="ko-KR" sz="1139" i="1">
                              <a:latin typeface="Cambria Math" panose="02040503050406030204" pitchFamily="18" charset="0"/>
                            </a:rPr>
                            <m:t>4</m:t>
                          </m:r>
                          <m:r>
                            <a:rPr lang="en-US" altLang="ko-KR" sz="1139" i="1">
                              <a:latin typeface="Cambria Math" panose="02040503050406030204" pitchFamily="18" charset="0"/>
                            </a:rPr>
                            <m:t>+</m:t>
                          </m:r>
                          <m:r>
                            <a:rPr lang="en-US" altLang="ko-KR" sz="1139" i="1">
                              <a:latin typeface="Cambria Math" panose="02040503050406030204" pitchFamily="18" charset="0"/>
                            </a:rPr>
                            <m:t>7</m:t>
                          </m:r>
                          <m:r>
                            <a:rPr lang="en-US" altLang="ko-KR" sz="1139" i="1">
                              <a:latin typeface="Cambria Math" panose="02040503050406030204" pitchFamily="18" charset="0"/>
                            </a:rPr>
                            <m:t>+</m:t>
                          </m:r>
                          <m:r>
                            <a:rPr lang="en-US" altLang="ko-KR" sz="1139" i="1">
                              <a:latin typeface="Cambria Math" panose="02040503050406030204" pitchFamily="18" charset="0"/>
                            </a:rPr>
                            <m:t>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5</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m:t>
                          </m:r>
                          <m:r>
                            <a:rPr lang="en-US" altLang="ko-KR" sz="1139" i="1">
                              <a:latin typeface="Cambria Math" panose="02040503050406030204" pitchFamily="18" charset="0"/>
                            </a:rPr>
                            <m:t>+</m:t>
                          </m:r>
                          <m:r>
                            <a:rPr lang="en-US" altLang="ko-KR" sz="1139" i="1">
                              <a:latin typeface="Cambria Math" panose="02040503050406030204" pitchFamily="18" charset="0"/>
                            </a:rPr>
                            <m:t>10</m:t>
                          </m:r>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m:t>
                          </m:r>
                          <m:r>
                            <a:rPr lang="en-US" altLang="ko-KR" sz="1139" i="1">
                              <a:latin typeface="Cambria Math" panose="02040503050406030204" pitchFamily="18" charset="0"/>
                            </a:rPr>
                            <m:t>+</m:t>
                          </m:r>
                          <m:r>
                            <a:rPr lang="en-US" altLang="ko-KR" sz="1139" i="1">
                              <a:latin typeface="Cambria Math" panose="02040503050406030204" pitchFamily="18" charset="0"/>
                            </a:rPr>
                            <m:t>12</m:t>
                          </m:r>
                          <m:r>
                            <a:rPr lang="en-US" altLang="ko-KR" sz="1139" i="1">
                              <a:latin typeface="Cambria Math" panose="02040503050406030204" pitchFamily="18" charset="0"/>
                            </a:rPr>
                            <m:t>+</m:t>
                          </m:r>
                          <m:r>
                            <a:rPr lang="en-US" altLang="ko-KR" sz="1139" i="1">
                              <a:latin typeface="Cambria Math" panose="02040503050406030204" pitchFamily="18" charset="0"/>
                            </a:rPr>
                            <m:t>15</m:t>
                          </m:r>
                          <m:r>
                            <a:rPr lang="en-US" altLang="ko-KR" sz="1139" i="1">
                              <a:latin typeface="Cambria Math" panose="02040503050406030204" pitchFamily="18" charset="0"/>
                            </a:rPr>
                            <m:t>+</m:t>
                          </m:r>
                          <m:r>
                            <a:rPr lang="en-US" altLang="ko-KR" sz="1139" i="1">
                              <a:latin typeface="Cambria Math" panose="02040503050406030204" pitchFamily="18" charset="0"/>
                            </a:rPr>
                            <m:t>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m:t>
                      </m:r>
                      <m:r>
                        <a:rPr lang="en-US" altLang="ko-KR" sz="1139" i="1">
                          <a:latin typeface="Cambria Math" panose="02040503050406030204" pitchFamily="18" charset="0"/>
                        </a:rPr>
                        <m:t>13</m:t>
                      </m:r>
                      <m:r>
                        <a:rPr lang="en-US" altLang="ko-KR" sz="1139" i="1">
                          <a:latin typeface="Cambria Math" panose="02040503050406030204" pitchFamily="18" charset="0"/>
                        </a:rPr>
                        <m:t>.</m:t>
                      </m:r>
                      <m:r>
                        <a:rPr lang="en-US" altLang="ko-KR" sz="1139" i="1">
                          <a:latin typeface="Cambria Math" panose="02040503050406030204" pitchFamily="18" charset="0"/>
                        </a:rPr>
                        <m:t>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9522"/>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22746"/>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2317"/>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m:t>
                      </m:r>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sgd=optimizers.SGD(lr=0.01)</a:t>
            </a:r>
          </a:p>
          <a:p>
            <a:r>
              <a:rPr lang="en-US" altLang="ko-KR" sz="1600">
                <a:latin typeface="Consolas" panose="020B0609020204030204" pitchFamily="49" charset="0"/>
              </a:rPr>
              <a:t>model.compile(optimizer=sgd ,loss='mse',metrics=['accuracy'])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952" y="1481720"/>
            <a:ext cx="2127408"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7"/>
          </p:cNvCxnSpPr>
          <p:nvPr/>
        </p:nvCxnSpPr>
        <p:spPr>
          <a:xfrm flipH="1">
            <a:off x="4977613" y="2717030"/>
            <a:ext cx="826762" cy="16207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5291761" y="1585901"/>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4783448" y="430448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253630"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i="1">
                          <a:latin typeface="Cambria Math" panose="02040503050406030204" pitchFamily="18" charset="0"/>
                        </a:rPr>
                        <m:t> −</m:t>
                      </m:r>
                      <m:r>
                        <a:rPr lang="en-US" altLang="ko-KR" sz="2277" b="0" i="1" smtClean="0">
                          <a:latin typeface="Cambria Math" panose="02040503050406030204" pitchFamily="18" charset="0"/>
                        </a:rPr>
                        <m:t>0.01∗0</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253630" cy="350417"/>
              </a:xfrm>
              <a:prstGeom prst="rect">
                <a:avLst/>
              </a:prstGeom>
              <a:blipFill>
                <a:blip r:embed="rId11"/>
                <a:stretch>
                  <a:fillRect l="-542" r="-542"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1−0.00</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36F1240F-30D3-455F-2951-EFEDE8A060C5}"/>
              </a:ext>
            </a:extLst>
          </p:cNvPr>
          <p:cNvSpPr/>
          <p:nvPr/>
        </p:nvSpPr>
        <p:spPr>
          <a:xfrm>
            <a:off x="3873654"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567113"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0.04</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0.0+0.01∗</m:t>
                    </m:r>
                  </m:oMath>
                </a14:m>
                <a:r>
                  <a:rPr lang="en-US" altLang="ko-KR" sz="2277">
                    <a:latin typeface="Consolas" panose="020B0609020204030204" pitchFamily="49" charset="0"/>
                  </a:rPr>
                  <a:t>4</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567113" cy="350417"/>
              </a:xfrm>
              <a:prstGeom prst="rect">
                <a:avLst/>
              </a:prstGeom>
              <a:blipFill>
                <a:blip r:embed="rId11"/>
                <a:stretch>
                  <a:fillRect l="-4038" t="-22414" r="-5701"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2.8.0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2.8.0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84182" y="443127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13935" y="4401156"/>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5288"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4711" y="275219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94532" y="2889545"/>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9369" y="264582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9866" y="2802023"/>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r>
                                <a:rPr lang="en-US" altLang="ko-KR" sz="1898">
                                  <a:latin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m:t>
                    </m:r>
                    <m:r>
                      <m:rPr>
                        <m:nor/>
                      </m:rPr>
                      <a:rPr lang="en-US" altLang="ko-KR" sz="2400">
                        <a:latin typeface="Cambria Math" panose="02040503050406030204" pitchFamily="18" charset="0"/>
                        <a:ea typeface="Cambria Math" panose="02040503050406030204" pitchFamily="18" charset="0"/>
                      </a:rPr>
                      <m:t>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r>
                        <m:rPr>
                          <m:nor/>
                        </m:rPr>
                        <a:rPr lang="en-US" altLang="ko-KR" sz="2400">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m:t>
                    </m:r>
                    <m:r>
                      <a:rPr lang="en-US" altLang="ko-KR" sz="2400" i="1">
                        <a:latin typeface="Cambria Math" panose="02040503050406030204" pitchFamily="18" charset="0"/>
                        <a:ea typeface="Cambria Math" panose="02040503050406030204" pitchFamily="18" charset="0"/>
                      </a:rPr>
                      <m:t>2</m:t>
                    </m:r>
                    <m:r>
                      <a:rPr lang="en-US" altLang="ko-KR" sz="2400" i="1">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3" name="타원 22">
            <a:extLst>
              <a:ext uri="{FF2B5EF4-FFF2-40B4-BE49-F238E27FC236}">
                <a16:creationId xmlns:a16="http://schemas.microsoft.com/office/drawing/2014/main" id="{8C7ED79E-4E6A-B262-0BED-C09718F2D16C}"/>
              </a:ext>
            </a:extLst>
          </p:cNvPr>
          <p:cNvSpPr/>
          <p:nvPr/>
        </p:nvSpPr>
        <p:spPr>
          <a:xfrm>
            <a:off x="1109281" y="1234604"/>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58707</TotalTime>
  <Words>39394</Words>
  <Application>Microsoft Office PowerPoint</Application>
  <PresentationFormat>A4 용지(210x297mm)</PresentationFormat>
  <Paragraphs>8997</Paragraphs>
  <Slides>390</Slides>
  <Notes>386</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390</vt:i4>
      </vt:variant>
    </vt:vector>
  </HeadingPairs>
  <TitlesOfParts>
    <vt:vector size="406" baseType="lpstr">
      <vt:lpstr>Bradley Hand ITC</vt:lpstr>
      <vt:lpstr>굴림</vt:lpstr>
      <vt:lpstr>고도 M</vt:lpstr>
      <vt:lpstr>LG스마트체2.0 Regular</vt:lpstr>
      <vt:lpstr>맑은 고딕</vt:lpstr>
      <vt:lpstr>Wingdings</vt:lpstr>
      <vt:lpstr>Arial</vt:lpstr>
      <vt:lpstr>맑은 고딕</vt:lpstr>
      <vt:lpstr>Consolas</vt:lpstr>
      <vt:lpstr>나눔스퀘어 ExtraBold</vt:lpstr>
      <vt:lpstr>Cambria Math</vt:lpstr>
      <vt:lpstr>Candara</vt:lpstr>
      <vt:lpstr>고도 B</vt:lpstr>
      <vt:lpstr>Calibri</vt:lpstr>
      <vt:lpstr>Calibri Light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2653</cp:revision>
  <cp:lastPrinted>2018-09-03T04:45:55Z</cp:lastPrinted>
  <dcterms:created xsi:type="dcterms:W3CDTF">2015-04-18T08:49:35Z</dcterms:created>
  <dcterms:modified xsi:type="dcterms:W3CDTF">2022-05-27T05:39:17Z</dcterms:modified>
</cp:coreProperties>
</file>